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348943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Stockton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657468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Restoration Project Dedication Ceremony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3503616" y="3975100"/>
            <a:ext cx="5640387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Use this area for image(s) placement.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Delete this text box before placing image(s).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100" dirty="0">
                <a:solidFill>
                  <a:prstClr val="black"/>
                </a:solidFill>
              </a:rPr>
              <a:t>Please limit image file size to more than 1 MB.</a:t>
            </a: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629040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925" y="5201289"/>
            <a:ext cx="1381892" cy="13754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3616" y="2121832"/>
            <a:ext cx="5640383" cy="473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9</cp:revision>
  <dcterms:created xsi:type="dcterms:W3CDTF">2014-12-01T22:27:14Z</dcterms:created>
  <dcterms:modified xsi:type="dcterms:W3CDTF">2015-06-02T14:48:01Z</dcterms:modified>
</cp:coreProperties>
</file>